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73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74" r:id="rId19"/>
    <p:sldId id="275" r:id="rId20"/>
    <p:sldId id="266" r:id="rId21"/>
    <p:sldId id="267" r:id="rId22"/>
    <p:sldId id="268" r:id="rId23"/>
    <p:sldId id="271" r:id="rId24"/>
    <p:sldId id="272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7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1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78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2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3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41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17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49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48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4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243-5144-44AE-B369-14D40E69E87C}" type="datetimeFigureOut">
              <a:rPr lang="fr-FR" smtClean="0"/>
              <a:t>19/07/2019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37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Ouvrir le projet QUPATH sous </a:t>
            </a:r>
            <a:r>
              <a:rPr lang="fr-FR" dirty="0" err="1" smtClean="0"/>
              <a:t>plugincellularite</a:t>
            </a:r>
            <a:r>
              <a:rPr lang="fr-FR" dirty="0" smtClean="0"/>
              <a:t> projet </a:t>
            </a:r>
            <a:r>
              <a:rPr lang="fr-FR" dirty="0" err="1" smtClean="0"/>
              <a:t>Qupath</a:t>
            </a:r>
            <a:r>
              <a:rPr lang="fr-FR" dirty="0" smtClean="0"/>
              <a:t> en </a:t>
            </a:r>
            <a:r>
              <a:rPr lang="fr-FR" dirty="0" err="1" smtClean="0"/>
              <a:t>doublecliquant</a:t>
            </a:r>
            <a:r>
              <a:rPr lang="fr-FR" smtClean="0"/>
              <a:t> dessus.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78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166" y="3956547"/>
            <a:ext cx="8073980" cy="281130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53" y="247958"/>
            <a:ext cx="8349200" cy="288545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2935" y="3122976"/>
            <a:ext cx="105349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vous avez déjà bien coupé la valve sous </a:t>
            </a:r>
            <a:r>
              <a:rPr lang="fr-FR" dirty="0" err="1" smtClean="0"/>
              <a:t>qupath</a:t>
            </a:r>
            <a:r>
              <a:rPr lang="fr-FR" dirty="0" smtClean="0"/>
              <a:t>, vous pouvez faire</a:t>
            </a:r>
          </a:p>
          <a:p>
            <a:pPr lvl="1"/>
            <a:r>
              <a:rPr lang="fr-FR" dirty="0" smtClean="0"/>
              <a:t>Edit&gt;selection&gt;restore selection</a:t>
            </a:r>
          </a:p>
          <a:p>
            <a:pPr lvl="1"/>
            <a:r>
              <a:rPr lang="fr-FR" dirty="0" smtClean="0"/>
              <a:t>Edit&gt;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Outside</a:t>
            </a:r>
            <a:endParaRPr lang="fr-FR" dirty="0" smtClean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31675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99" y="557151"/>
            <a:ext cx="9037624" cy="31612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69" y="3853352"/>
            <a:ext cx="1981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4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73" y="1027906"/>
            <a:ext cx="8593108" cy="27485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16" y="4222825"/>
            <a:ext cx="940713" cy="19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8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83" y="303689"/>
            <a:ext cx="9613542" cy="335193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30" y="3790563"/>
            <a:ext cx="8263664" cy="26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03" y="1245782"/>
            <a:ext cx="10286793" cy="51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91" y="629479"/>
            <a:ext cx="9950832" cy="55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9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2" y="1574791"/>
            <a:ext cx="11568734" cy="403854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312" y="2971800"/>
            <a:ext cx="18573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18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0225" y="714375"/>
            <a:ext cx="157924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histogrammes sont possibles sous la </a:t>
            </a:r>
            <a:r>
              <a:rPr lang="fr-FR" dirty="0" err="1" smtClean="0"/>
              <a:t>feneter</a:t>
            </a:r>
            <a:r>
              <a:rPr lang="fr-FR" dirty="0" smtClean="0"/>
              <a:t> results: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48" y="1550295"/>
            <a:ext cx="6376752" cy="49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voir a mon retour: analyse block pour ramener a la surface localement.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413" y="2224870"/>
            <a:ext cx="7602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2" y="1027906"/>
            <a:ext cx="9750870" cy="54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2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Resultats</a:t>
            </a:r>
            <a:r>
              <a:rPr lang="fr-FR" dirty="0" smtClean="0"/>
              <a:t> sauvés: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32" y="1557673"/>
            <a:ext cx="8677275" cy="17335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13" y="2208496"/>
            <a:ext cx="6583855" cy="44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9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438150"/>
            <a:ext cx="107346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04775"/>
            <a:ext cx="109537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5937"/>
            <a:ext cx="4124325" cy="26193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82637" y="2434107"/>
            <a:ext cx="260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Penser a remplacer points par ,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9441"/>
            <a:ext cx="2276475" cy="3371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9" y="4319588"/>
            <a:ext cx="48482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7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766887"/>
            <a:ext cx="4819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27340"/>
            <a:ext cx="12015788" cy="51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Ctrl+R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43156"/>
            <a:ext cx="5581650" cy="37814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610" y="624265"/>
            <a:ext cx="3191948" cy="54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6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80" y="742122"/>
            <a:ext cx="9447450" cy="5294561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>
            <a:off x="3008243" y="477078"/>
            <a:ext cx="371061" cy="59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2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43" y="2093843"/>
            <a:ext cx="7397114" cy="22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633662"/>
            <a:ext cx="5581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01" y="875763"/>
            <a:ext cx="3825287" cy="47947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89" y="1277646"/>
            <a:ext cx="58007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PUIS PASSER A FIJI (</a:t>
            </a:r>
            <a:r>
              <a:rPr lang="fr-FR" dirty="0" err="1" smtClean="0"/>
              <a:t>pb</a:t>
            </a:r>
            <a:r>
              <a:rPr lang="fr-FR" dirty="0" smtClean="0"/>
              <a:t> sur la version IJ pour faire tourner mon script mais sera résolu)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Ouvrir le .tif</a:t>
            </a:r>
            <a:r>
              <a:rPr lang="fr-FR" dirty="0" smtClean="0"/>
              <a:t>.</a:t>
            </a:r>
          </a:p>
          <a:p>
            <a:r>
              <a:rPr lang="fr-FR" dirty="0" smtClean="0"/>
              <a:t>Ouvrir la macro sous </a:t>
            </a:r>
            <a:r>
              <a:rPr lang="fr-FR" dirty="0" err="1" smtClean="0"/>
              <a:t>macroFiji</a:t>
            </a:r>
            <a:r>
              <a:rPr lang="fr-FR" dirty="0" smtClean="0"/>
              <a:t> </a:t>
            </a:r>
            <a:r>
              <a:rPr lang="fr-FR" dirty="0" err="1" smtClean="0"/>
              <a:t>DistanceQuantification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3549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94</Words>
  <Application>Microsoft Office PowerPoint</Application>
  <PresentationFormat>Grand écran</PresentationFormat>
  <Paragraphs>12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Ouvrir le projet QUPATH sous plugincellularite projet Qupath en doublecliquant dessus.</vt:lpstr>
      <vt:lpstr>Présentation PowerPoint</vt:lpstr>
      <vt:lpstr>Présentation PowerPoint</vt:lpstr>
      <vt:lpstr>Ctrl+R</vt:lpstr>
      <vt:lpstr>Présentation PowerPoint</vt:lpstr>
      <vt:lpstr>Présentation PowerPoint</vt:lpstr>
      <vt:lpstr>Présentation PowerPoint</vt:lpstr>
      <vt:lpstr>Présentation PowerPoint</vt:lpstr>
      <vt:lpstr>PUIS PASSER A FIJI (pb sur la version IJ pour faire tourner mon script mais sera résolu)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histogrammes sont possibles sous la feneter results:</vt:lpstr>
      <vt:lpstr>A voir a mon retour: analyse block pour ramener a la surface localement. </vt:lpstr>
      <vt:lpstr>Resultats sauvés:</vt:lpstr>
      <vt:lpstr>Présentation PowerPoint</vt:lpstr>
      <vt:lpstr>Présentation PowerPoint</vt:lpstr>
      <vt:lpstr>Présentation PowerPoint</vt:lpstr>
      <vt:lpstr>Présentation PowerPoint</vt:lpstr>
    </vt:vector>
  </TitlesOfParts>
  <Company>Institut Curie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perrine Gilloteaux</dc:creator>
  <cp:lastModifiedBy>perrine Gilloteaux</cp:lastModifiedBy>
  <cp:revision>13</cp:revision>
  <dcterms:created xsi:type="dcterms:W3CDTF">2019-07-19T14:34:44Z</dcterms:created>
  <dcterms:modified xsi:type="dcterms:W3CDTF">2019-07-19T16:10:02Z</dcterms:modified>
</cp:coreProperties>
</file>